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6</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Typhoons hit parts of Japan in early summer.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floods mainly happen in Japan in autumn.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Japan is an island in the East Pacific Ocean.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Heavy rains cause floods in Japan in summer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654" y="893209"/>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234366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247317"/>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“Lots of rain fall in Japan at a lot of times of a year, especially in summer.”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“What’s worse, the rains usually cause huge floods.”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可知，在夏季，日本常因暴雨而发生水灾。</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1972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a Japanese housing developer invent a “flood-resistant house”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protect people from earthquakes.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reduce the loss of housing in floods.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keep people away from the ocean.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protect people from typhoons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52532" y="893209"/>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298942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58532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can keep people’s homes from getting flooded.”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防洪房屋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能减少洪水造成的住房损失。故选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5409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30200"/>
            <a:ext cx="11485848" cy="5782032"/>
          </a:xfrm>
        </p:spPr>
        <p:txBody>
          <a:bodyPr/>
          <a:lstStyle/>
          <a:p>
            <a:pPr hangingPunct="0">
              <a:lnSpc>
                <a:spcPct val="130000"/>
              </a:lnSpc>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“flood-resistant house” can fly high up into the sky.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“flood-resistant house” is popular all around the world.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Japanese people might build more “flood-resistant houses”.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Japanese engineers are living in the “flood-resistant house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97776" y="853964"/>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18569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can keep people’s homes from getting flooded. Their new ‘flood-resistant house’ was recently on a popular Japanese TV show and received much attention online.”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防洪房屋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最近在日本走红，它能防止人们的房屋被洪水淹没。由此</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推知，日本人可能会建造更多的</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防洪房屋</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0389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559166" y="764704"/>
            <a:ext cx="11072079" cy="1470575"/>
          </a:xfrm>
          <a:prstGeom prst="rect">
            <a:avLst/>
          </a:prstGeom>
        </p:spPr>
      </p:pic>
      <p:pic>
        <p:nvPicPr>
          <p:cNvPr id="5" name="图片 4"/>
          <p:cNvPicPr>
            <a:picLocks noChangeAspect="1"/>
          </p:cNvPicPr>
          <p:nvPr/>
        </p:nvPicPr>
        <p:blipFill>
          <a:blip r:embed="rId3"/>
          <a:stretch>
            <a:fillRect/>
          </a:stretch>
        </p:blipFill>
        <p:spPr>
          <a:xfrm>
            <a:off x="550590" y="2300431"/>
            <a:ext cx="3024336" cy="790377"/>
          </a:xfrm>
          <a:prstGeom prst="rect">
            <a:avLst/>
          </a:prstGeom>
        </p:spPr>
      </p:pic>
      <p:sp>
        <p:nvSpPr>
          <p:cNvPr id="6" name="内容占位符 1"/>
          <p:cNvSpPr>
            <a:spLocks noGrp="1"/>
          </p:cNvSpPr>
          <p:nvPr>
            <p:ph idx="1"/>
          </p:nvPr>
        </p:nvSpPr>
        <p:spPr>
          <a:xfrm>
            <a:off x="360854" y="2256272"/>
            <a:ext cx="11485848" cy="2585323"/>
          </a:xfrm>
        </p:spPr>
        <p:txBody>
          <a:bodyPr/>
          <a:lstStyle/>
          <a:p>
            <a:pPr algn="dist"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介绍了日本经常受到</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大雨的侵袭</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一些公司开始发明</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防洪房屋</a:t>
            </a:r>
            <a:r>
              <a:rPr lang="en-US" altLang="zh-CN"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a:t>
            </a:r>
            <a:endParaRPr lang="en-US"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损失。</a:t>
            </a:r>
            <a:endParaRPr lang="zh-CN" altLang="zh-CN" sz="9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406574" y="4631074"/>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扬州邗江区期末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2355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6354"/>
            <a:ext cx="11485848" cy="331674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matter where you live, you may hear about the natural disasters. They bring many serious problems to people in disaster areas. They become ill, homeless and some of them even die in the disasters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3163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Japan is located in East Asia, but it is an island in the North Pacific Ocean. Japan has more than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islands, but there are four main islands. Lots of rains fall in Japan at a lot of times of a year, especially in summer. There is a rainy season in early summer, and typhoons hit parts of the country every year during late summer.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5576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heavy rains usually destroy the crops and plants. What’s worse, the rains usually cause huge floods. Floods in Japan can take away many things, including many people’s lives. A Japanese housing developer recently invented a “flood-resistant house”. It can not only keep water out of the house during floods but also float off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漂浮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ground.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84136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66818"/>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floods, the loss of housing is a difficult problem all over the world. While engineers are trying to find solutions, few ways are useful. Now, the Japanese housing developer tells the public that he came up with an answer the other day. It can keep people’s homes from getting flooded. Their new “flood-resistant house” was recently on a popular Japanese TV show and received much attention online.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8966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engineers, most houses will be in the flood when water reaches the windows, but their “flood-resistant house” can float up to five metres above the ground, so water will not reach the windows, and everything else is shut in the house safely.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96229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idea of Paragraph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Natural disasters bring people much trouble.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Natural disasters may happen everywhere.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Natural disasters always make people ill.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Natural disasters can be heard every day.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601319" y="981853"/>
            <a:ext cx="4392488" cy="549061"/>
          </a:xfrm>
          <a:prstGeom prst="rect">
            <a:avLst/>
          </a:prstGeom>
        </p:spPr>
      </p:pic>
      <p:sp>
        <p:nvSpPr>
          <p:cNvPr id="2" name="矩形 1"/>
          <p:cNvSpPr/>
          <p:nvPr/>
        </p:nvSpPr>
        <p:spPr>
          <a:xfrm>
            <a:off x="1126654" y="893209"/>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4092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948834"/>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bring many serious problems to people in disaster areas.”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可知，自然灾害给人们带来很多麻烦。故选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152359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576</Words>
  <Application>Microsoft Office PowerPoint</Application>
  <PresentationFormat>自定义</PresentationFormat>
  <Paragraphs>39</Paragraphs>
  <Slides>15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